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82" r:id="rId2"/>
    <p:sldId id="287" r:id="rId3"/>
    <p:sldId id="288" r:id="rId4"/>
    <p:sldId id="289" r:id="rId5"/>
    <p:sldId id="290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20" autoAdjust="0"/>
  </p:normalViewPr>
  <p:slideViewPr>
    <p:cSldViewPr snapToGrid="0" snapToObjects="1">
      <p:cViewPr varScale="1">
        <p:scale>
          <a:sx n="89" d="100"/>
          <a:sy n="89" d="100"/>
        </p:scale>
        <p:origin x="9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2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7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0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8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3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5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1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6267"/>
            <a:ext cx="2022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0455" y="4115484"/>
            <a:ext cx="2503089" cy="461665"/>
          </a:xfrm>
          <a:prstGeom prst="rect">
            <a:avLst/>
          </a:prstGeom>
          <a:solidFill>
            <a:schemeClr val="tx2">
              <a:alpha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alifornian FB" panose="0207040306080B030204" pitchFamily="18" charset="0"/>
              </a:rPr>
              <a:t>Luke 24:13-3</a:t>
            </a:r>
            <a:r>
              <a:rPr lang="en-US" sz="2400" dirty="0">
                <a:solidFill>
                  <a:srgbClr val="FFFF00"/>
                </a:solidFill>
                <a:latin typeface="Garamond" panose="02020404030301010803" pitchFamily="18" charset="0"/>
              </a:rPr>
              <a:t>5</a:t>
            </a:r>
            <a:endParaRPr lang="en-US" sz="2400" dirty="0" smtClean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pic>
        <p:nvPicPr>
          <p:cNvPr id="16" name="Google Shape;56;p13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7696071" y="5635513"/>
            <a:ext cx="1090245" cy="6282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95758" y="1372381"/>
            <a:ext cx="8152484" cy="1692771"/>
          </a:xfrm>
          <a:prstGeom prst="rect">
            <a:avLst/>
          </a:prstGeom>
          <a:solidFill>
            <a:schemeClr val="tx2">
              <a:alpha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KaiShuW5-B5" panose="03000500000000000000" pitchFamily="66" charset="-120"/>
                <a:ea typeface="DFPKaiShuW5-B5" panose="03000500000000000000" pitchFamily="66" charset="-120"/>
              </a:rPr>
              <a:t>從憂愁的心變為火熱的心</a:t>
            </a:r>
            <a:endParaRPr lang="en-US" altLang="ja-JP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pPr algn="ctr"/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ea typeface="HanWangMingHeavy" panose="02020300000000000000" pitchFamily="18" charset="-120"/>
              </a:rPr>
              <a:t>From Sorrow </a:t>
            </a:r>
            <a:r>
              <a:rPr lang="en-US" altLang="ja-JP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ea typeface="HanWangMingHeavy" panose="02020300000000000000" pitchFamily="18" charset="-120"/>
              </a:rPr>
              <a:t>in the Heart to Burning in the Heart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  <a:ea typeface="HanWangHeiLight" panose="02000500000000000000" pitchFamily="2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299" y="5616762"/>
            <a:ext cx="2006301" cy="646331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fornian FB" panose="0207040306080B030204" pitchFamily="18" charset="0"/>
              </a:rPr>
              <a:t>Pastor James Fan</a:t>
            </a:r>
          </a:p>
          <a:p>
            <a:r>
              <a:rPr lang="en-US" dirty="0" err="1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范存光</a:t>
            </a:r>
            <a:r>
              <a:rPr lang="en-US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長老</a:t>
            </a:r>
            <a:endParaRPr lang="en-US" dirty="0">
              <a:solidFill>
                <a:schemeClr val="bg1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5286" y="3609371"/>
            <a:ext cx="3153427" cy="461665"/>
          </a:xfrm>
          <a:prstGeom prst="rect">
            <a:avLst/>
          </a:prstGeom>
          <a:solidFill>
            <a:schemeClr val="tx2">
              <a:alpha val="60000"/>
            </a:schemeClr>
          </a:solidFill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路 加 福 音 24:13-35</a:t>
            </a:r>
          </a:p>
        </p:txBody>
      </p:sp>
    </p:spTree>
    <p:extLst>
      <p:ext uri="{BB962C8B-B14F-4D97-AF65-F5344CB8AC3E}">
        <p14:creationId xmlns:p14="http://schemas.microsoft.com/office/powerpoint/2010/main" val="19919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18206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13</a:t>
            </a:r>
            <a:r>
              <a:rPr lang="en-US" sz="3000" b="1" baseline="30000" dirty="0">
                <a:solidFill>
                  <a:srgbClr val="FF0000"/>
                </a:solidFill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That very day two of them were going to a village named Emmaus, about seven </a:t>
            </a:r>
            <a:r>
              <a:rPr lang="en-US" sz="3000" dirty="0" smtClean="0">
                <a:solidFill>
                  <a:srgbClr val="FFFF00"/>
                </a:solidFill>
                <a:latin typeface="Californian FB" panose="0207040306080B030204" pitchFamily="18" charset="0"/>
              </a:rPr>
              <a:t>miles 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from Jerusalem, </a:t>
            </a:r>
            <a:r>
              <a:rPr lang="en-US" sz="30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14</a:t>
            </a:r>
            <a:r>
              <a:rPr lang="en-US" sz="30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and they were talking with each other about all these things that had happened. </a:t>
            </a:r>
            <a:endParaRPr lang="en-US" sz="3000" dirty="0" smtClean="0">
              <a:solidFill>
                <a:srgbClr val="FFFF00"/>
              </a:solidFill>
              <a:latin typeface="Californian FB" panose="0207040306080B030204" pitchFamily="18" charset="0"/>
            </a:endParaRPr>
          </a:p>
          <a:p>
            <a:r>
              <a:rPr lang="en-US" sz="30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15</a:t>
            </a:r>
            <a:r>
              <a:rPr lang="en-US" sz="30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While they were talking and discussing together, Jesus himself drew near and went with them. </a:t>
            </a:r>
            <a:endParaRPr lang="en-US" sz="3000" dirty="0" smtClean="0">
              <a:solidFill>
                <a:srgbClr val="FFFF00"/>
              </a:solidFill>
              <a:latin typeface="Californian FB" panose="0207040306080B030204" pitchFamily="18" charset="0"/>
            </a:endParaRPr>
          </a:p>
          <a:p>
            <a:r>
              <a:rPr lang="en-US" sz="30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16</a:t>
            </a:r>
            <a:r>
              <a:rPr lang="en-US" sz="30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But their eyes were kept from recognizing him.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96205" y="182060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13</a:t>
            </a:r>
            <a:r>
              <a:rPr lang="en-US" altLang="zh-TW" sz="3200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正 當 那 日 ， 門 徒 中 有 兩 個 人 往 一 個 村 子 去 ； 這 村 子 名 叫 以 馬 忤 斯 ， 離 耶 路 撒 冷 約 有 二 十 五 里 。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14</a:t>
            </a:r>
            <a:r>
              <a:rPr lang="en-US" altLang="zh-TW" sz="32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他 們 彼 此 談 論 所 遇 見 的 這 一 切 事 。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15</a:t>
            </a:r>
            <a:r>
              <a:rPr lang="en-US" altLang="zh-TW" sz="32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正 談 論 相 問 的 時 候 ， 耶 穌 親 自 就 近 他 們 ， 和 他 們 同 行 ；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16</a:t>
            </a:r>
            <a:r>
              <a:rPr lang="en-US" altLang="zh-TW" sz="3200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只 是 他 們 的 眼 睛 迷 糊 了 ， 不 認 識 他 </a:t>
            </a:r>
            <a:r>
              <a:rPr lang="zh-TW" altLang="en-US" sz="3200" dirty="0" smtClean="0">
                <a:latin typeface="DFPKaiShuW5-B5" panose="03000500000000000000" pitchFamily="66" charset="-120"/>
                <a:ea typeface="DFPKaiShuW5-B5" panose="03000500000000000000" pitchFamily="66" charset="-120"/>
              </a:rPr>
              <a:t>。</a:t>
            </a:r>
            <a:endParaRPr lang="zh-TW" altLang="en-US" sz="3200" dirty="0"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0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63726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17</a:t>
            </a:r>
            <a:r>
              <a:rPr lang="en-US" sz="26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600" dirty="0">
                <a:solidFill>
                  <a:srgbClr val="FFFF00"/>
                </a:solidFill>
                <a:latin typeface="Californian FB" panose="0207040306080B030204" pitchFamily="18" charset="0"/>
              </a:rPr>
              <a:t>And he said to them, “What is this conversation that you are holding with each other as you walk?” And they stood still, looking sad. </a:t>
            </a:r>
            <a:r>
              <a:rPr lang="en-US" sz="26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18</a:t>
            </a:r>
            <a:r>
              <a:rPr lang="en-US" sz="26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600" dirty="0">
                <a:solidFill>
                  <a:srgbClr val="FFFF00"/>
                </a:solidFill>
                <a:latin typeface="Californian FB" panose="0207040306080B030204" pitchFamily="18" charset="0"/>
              </a:rPr>
              <a:t>Then one of them, named Cleopas, answered him, “Are you the only visitor to Jerusalem who does not know the things that have happened there in these days?” </a:t>
            </a:r>
            <a:r>
              <a:rPr lang="en-US" sz="26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19</a:t>
            </a:r>
            <a:r>
              <a:rPr lang="en-US" sz="26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600" dirty="0">
                <a:solidFill>
                  <a:srgbClr val="FFFF00"/>
                </a:solidFill>
                <a:latin typeface="Californian FB" panose="0207040306080B030204" pitchFamily="18" charset="0"/>
              </a:rPr>
              <a:t>And he said to them, “What things?” And they said to him, “Concerning Jesus of Nazareth, a man who was a prophet mighty in deed and word before God and all the people,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372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800" b="1" baseline="30000" dirty="0" smtClean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17</a:t>
            </a:r>
            <a:r>
              <a:rPr lang="en-US" altLang="zh-TW" sz="28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耶 穌 對 他 們 說 ： 你 們 走 路 彼 此 談 論 的 是 甚 麼 事 呢 ？ 他 們 就 站 住 ， 臉 上 帶 著 愁 容 。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18</a:t>
            </a:r>
            <a:r>
              <a:rPr lang="en-US" altLang="zh-TW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二 人 中 有 一 個 名 叫 革 流 巴 的 回 答 說 ： 你 在 耶 路 撒 冷 作 客 ， 還 不 知 道 這 幾 天 在 那 裡 所 出 的 事 麼 ？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19</a:t>
            </a:r>
            <a:r>
              <a:rPr lang="en-US" altLang="zh-TW" sz="28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耶 穌 說 ： 甚 麼 事 呢 ？ 他 們 說 ： 就 是 拿 撒 勒 人 耶 穌 的 事 。 他 是 個 先 知 ， 在 神 和 眾 百 姓 面 前 ， 說 話 行 事 都 有 大 能 </a:t>
            </a:r>
            <a:r>
              <a:rPr lang="zh-TW" altLang="en-US" sz="28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。</a:t>
            </a:r>
            <a:endParaRPr lang="zh-TW" altLang="en-US" sz="2800" dirty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84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0"/>
            <a:ext cx="9144000" cy="68558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6372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20</a:t>
            </a:r>
            <a:r>
              <a:rPr lang="en-US" sz="3000" b="1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and how our chief priests and rulers delivered him up to be condemned to death, and crucified him. </a:t>
            </a:r>
            <a:endParaRPr lang="en-US" sz="3000" dirty="0" smtClean="0">
              <a:solidFill>
                <a:srgbClr val="FFFF00"/>
              </a:solidFill>
              <a:latin typeface="Californian FB" panose="0207040306080B030204" pitchFamily="18" charset="0"/>
            </a:endParaRPr>
          </a:p>
          <a:p>
            <a:r>
              <a:rPr lang="en-US" sz="30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21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But we had hoped that he was the one to redeem Israel. Yes, and besides all this, it is now the third day since these things happened. </a:t>
            </a:r>
            <a:endParaRPr lang="en-US" sz="3000" dirty="0" smtClean="0">
              <a:solidFill>
                <a:srgbClr val="FFFF00"/>
              </a:solidFill>
              <a:latin typeface="Californian FB" panose="0207040306080B030204" pitchFamily="18" charset="0"/>
            </a:endParaRPr>
          </a:p>
          <a:p>
            <a:r>
              <a:rPr lang="en-US" sz="30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22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Moreover, some women of our company amazed us. They were at the tomb early in the morning,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3726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200" b="1" baseline="30000" dirty="0" smtClean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20</a:t>
            </a:r>
            <a:r>
              <a:rPr lang="en-US" altLang="zh-TW" sz="32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祭 司 長 和 我 們 的 官 府 竟 把 他 解 去 ， 定 了 死 罪 ， 釘 在 十 字 架 上 。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21</a:t>
            </a:r>
            <a:r>
              <a:rPr lang="en-US" altLang="zh-TW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但 我 們 素 來 所 盼 望 、 要 贖 以 色 列 民 的 就 是 他 ！ 不 但 如 此 ， 而 且 這 事 成 就 ， 現 在 已 經 三 天 了 。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22 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再 者 ， 我 們 中 間 有 幾 個 婦 女 使 我 們 驚 奇 ； 他 們 清 早 到 了 墳 墓 那 裡 </a:t>
            </a:r>
            <a:r>
              <a:rPr lang="zh-TW" altLang="en-US" sz="32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，</a:t>
            </a:r>
            <a:endParaRPr lang="zh-TW" altLang="en-US" sz="3200" dirty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81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63726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7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23</a:t>
            </a:r>
            <a:r>
              <a:rPr lang="en-US" sz="27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and when they did not find his body, they came back saying that they had even seen a vision of angels, who said that he was alive. </a:t>
            </a:r>
            <a:endParaRPr lang="en-US" sz="2700" dirty="0" smtClean="0">
              <a:solidFill>
                <a:srgbClr val="FFFF00"/>
              </a:solidFill>
              <a:latin typeface="Californian FB" panose="0207040306080B030204" pitchFamily="18" charset="0"/>
            </a:endParaRPr>
          </a:p>
          <a:p>
            <a:r>
              <a:rPr lang="en-US" sz="27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24</a:t>
            </a:r>
            <a:r>
              <a:rPr lang="en-US" sz="27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Some of those who were with us went to the tomb and found it just as the women had said, but him they did not see.” </a:t>
            </a:r>
            <a:r>
              <a:rPr lang="en-US" sz="27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25</a:t>
            </a:r>
            <a:r>
              <a:rPr lang="en-US" sz="27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And he said to them, “O foolish ones, and slow of heart to believe all that the prophets have spoken! </a:t>
            </a:r>
            <a:r>
              <a:rPr lang="en-US" sz="27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26 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Was it not necessary that the Christ should suffer these things and enter into his glory</a:t>
            </a:r>
            <a:r>
              <a:rPr lang="en-US" sz="2700" dirty="0" smtClean="0">
                <a:solidFill>
                  <a:srgbClr val="FFFF00"/>
                </a:solidFill>
                <a:latin typeface="Californian FB" panose="0207040306080B030204" pitchFamily="18" charset="0"/>
              </a:rPr>
              <a:t>?”</a:t>
            </a:r>
            <a:endParaRPr lang="en-US" sz="2700" dirty="0">
              <a:solidFill>
                <a:srgbClr val="FFFF00"/>
              </a:solidFill>
              <a:latin typeface="Californian FB" panose="0207040306080B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6372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800" b="1" baseline="30000" dirty="0" smtClean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23</a:t>
            </a:r>
            <a:r>
              <a:rPr lang="en-US" altLang="zh-TW" sz="2800" b="1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不 見 他 的 身 體 ， 就 回 來 告 訴 我 們 ， 說 看 見 了 天 使 顯 現 ， 說 他 活 了 。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24 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又 有 我 們 的 幾 個 人 往 墳 墓 那 裡 去 ， 所 遇 見 的 正 如 婦 女 們 所 說 的 ， 只 是 沒 有 看 見 他 。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25 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耶 穌 對 他 們 說 ： 無 知 的 人 哪 ， 先 知 所 說 的 一 切 話 ， 你 們 的 心 信 得 太 遲 鈍 了 。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26</a:t>
            </a:r>
            <a:r>
              <a:rPr lang="en-US" altLang="zh-TW" sz="2800" b="1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基 督 這 樣 受 害 ， 又 進 入 他 的 榮 耀 ， 豈 不 是 應 當 的 麼 </a:t>
            </a:r>
            <a:r>
              <a:rPr lang="zh-TW" altLang="en-US" sz="28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？</a:t>
            </a:r>
            <a:endParaRPr lang="zh-TW" altLang="en-US" sz="2800" dirty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1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0"/>
            <a:ext cx="9144000" cy="68558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6372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27</a:t>
            </a:r>
            <a:r>
              <a:rPr lang="en-US" sz="30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And beginning with Moses and all the Prophets, he interpreted to them in all the Scriptures the things concerning himself.</a:t>
            </a:r>
          </a:p>
          <a:p>
            <a:r>
              <a:rPr lang="en-US" sz="30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28 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So they drew near to the village to which they were going. He acted as if he were going farther, </a:t>
            </a:r>
            <a:r>
              <a:rPr lang="en-US" sz="30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29</a:t>
            </a:r>
            <a:r>
              <a:rPr lang="en-US" sz="30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3000" dirty="0">
                <a:solidFill>
                  <a:srgbClr val="FFFF00"/>
                </a:solidFill>
                <a:latin typeface="Californian FB" panose="0207040306080B030204" pitchFamily="18" charset="0"/>
              </a:rPr>
              <a:t>but they urged him strongly, saying, “Stay with us, for it is toward evening and the day is now far spent.” So he went in to stay with them.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3726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200" b="1" baseline="30000" dirty="0" smtClean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27</a:t>
            </a:r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於 是 從 摩 西 和 眾 先 知 起 ， 凡 經 上 所 指 著 自 己 的 話 都 給 他 們 講 解 明 白 了 。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28</a:t>
            </a:r>
            <a:r>
              <a:rPr lang="en-US" altLang="zh-TW" sz="32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將 近 他 們 所 去 的 村 子 ， 耶 穌 好 像 還 要 往 前 行 ，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29</a:t>
            </a:r>
            <a:r>
              <a:rPr lang="en-US" altLang="zh-TW" sz="32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他 們 卻 強 留 他 ， 說 ： 時 候 晚 了 ， 日 頭 已 經 平 西 了 ， 請 你 同 我 們 住 下 罷 ！ 耶 穌 就 進 去 ， 要 同 他 們 住 下 </a:t>
            </a:r>
            <a:r>
              <a:rPr lang="zh-TW" altLang="en-US" sz="32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63726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7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30</a:t>
            </a:r>
            <a:r>
              <a:rPr lang="en-US" sz="27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When he was at table with them, he took the bread and blessed and broke it and gave it to them. </a:t>
            </a:r>
            <a:r>
              <a:rPr lang="en-US" sz="27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31 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And their eyes were opened, and they recognized him. And he vanished from their sight. </a:t>
            </a:r>
            <a:r>
              <a:rPr lang="en-US" sz="27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32</a:t>
            </a:r>
            <a:r>
              <a:rPr lang="en-US" sz="27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They said to each other, “Did not our hearts burn within us while he talked to us on the road, while he opened to us the Scriptures?” </a:t>
            </a:r>
            <a:r>
              <a:rPr lang="en-US" sz="27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33</a:t>
            </a:r>
            <a:r>
              <a:rPr lang="en-US" sz="27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2700" dirty="0">
                <a:solidFill>
                  <a:srgbClr val="FFFF00"/>
                </a:solidFill>
                <a:latin typeface="Californian FB" panose="0207040306080B030204" pitchFamily="18" charset="0"/>
              </a:rPr>
              <a:t>And they rose that same hour and returned to Jerusalem. And they found the eleven and those who were with them gathered together,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372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800" b="1" baseline="30000" dirty="0" smtClean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30</a:t>
            </a:r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到 了 坐 席 的 時 候 ， 耶 穌 拿 起 餅 來 ， 祝 謝 了 ， 擘 開 ， 遞 給 他 們 。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31</a:t>
            </a:r>
            <a:r>
              <a:rPr lang="en-US" altLang="zh-TW" sz="28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他 們 的 眼 睛 明 亮 了 ， 這 才 認 出 他 來 。 忽 然 耶 穌 不 見 了 。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32 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他 們 彼 此 說 ： 在 路 上 ， 他 和 我 們 說 話 ， 給 我 們 講 解 聖 經 的 時 候 ， 我 們 的 心 豈 不 是 火 熱 的 麼 ？</a:t>
            </a:r>
          </a:p>
          <a:p>
            <a:r>
              <a:rPr lang="en-US" altLang="zh-TW" sz="28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33 </a:t>
            </a:r>
            <a:r>
              <a:rPr lang="zh-TW" altLang="en-US" sz="28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他 們 就 立 時 起 身 ， 回 耶 路 撒 冷 去 ， 正 遇 見 十 一 個 使 徒 和 他 們 的 同 人 聚 集 在 一 處 </a:t>
            </a:r>
            <a:r>
              <a:rPr lang="zh-TW" altLang="en-US" sz="28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，</a:t>
            </a:r>
            <a:endParaRPr lang="zh-TW" altLang="en-US" sz="2800" dirty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93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10" y="63726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34</a:t>
            </a:r>
            <a:r>
              <a:rPr lang="en-US" sz="3200" baseline="30000" dirty="0">
                <a:solidFill>
                  <a:srgbClr val="FFFF00"/>
                </a:solidFill>
                <a:latin typeface="Californian FB" panose="0207040306080B030204" pitchFamily="18" charset="0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fornian FB" panose="0207040306080B030204" pitchFamily="18" charset="0"/>
              </a:rPr>
              <a:t>saying, “The Lord has risen indeed, and has appeared to Simon!” </a:t>
            </a:r>
            <a:r>
              <a:rPr lang="en-US" sz="3200" b="1" baseline="30000" dirty="0">
                <a:solidFill>
                  <a:schemeClr val="bg1"/>
                </a:solidFill>
                <a:latin typeface="Californian FB" panose="0207040306080B030204" pitchFamily="18" charset="0"/>
              </a:rPr>
              <a:t>35 </a:t>
            </a:r>
            <a:r>
              <a:rPr lang="en-US" sz="3200" dirty="0">
                <a:solidFill>
                  <a:srgbClr val="FFFF00"/>
                </a:solidFill>
                <a:latin typeface="Californian FB" panose="0207040306080B030204" pitchFamily="18" charset="0"/>
              </a:rPr>
              <a:t>Then they told what had happened on the road, and how he was known to them in the breaking of the bread.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372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200" b="1" baseline="30000" dirty="0" smtClean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34</a:t>
            </a:r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說 ： 主 果 然 復 活 ， 已 經 現 給 西 門 看 了 。</a:t>
            </a:r>
          </a:p>
          <a:p>
            <a:r>
              <a:rPr lang="en-US" altLang="zh-TW" sz="3200" b="1" baseline="30000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35</a:t>
            </a:r>
            <a:r>
              <a:rPr lang="en-US" altLang="zh-TW" sz="3200" baseline="300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 </a:t>
            </a:r>
            <a:r>
              <a:rPr lang="zh-TW" altLang="en-US" sz="32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兩 個 人 就 把 路 上 所 遇 見 ， 和 擘 餅 的 時 候 怎 麼 被 他 們 認 出 來 的 事 ， 都 述 說 了 一 遍 。</a:t>
            </a:r>
          </a:p>
        </p:txBody>
      </p:sp>
    </p:spTree>
    <p:extLst>
      <p:ext uri="{BB962C8B-B14F-4D97-AF65-F5344CB8AC3E}">
        <p14:creationId xmlns:p14="http://schemas.microsoft.com/office/powerpoint/2010/main" val="6311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4593</TotalTime>
  <Words>1392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DFPKaiShuW5-B5</vt:lpstr>
      <vt:lpstr>HanWangHeiLight</vt:lpstr>
      <vt:lpstr>HanWangMingHeavy</vt:lpstr>
      <vt:lpstr>PMingLiU</vt:lpstr>
      <vt:lpstr>Arial</vt:lpstr>
      <vt:lpstr>Calibri</vt:lpstr>
      <vt:lpstr>Californian FB</vt:lpstr>
      <vt:lpstr>Garamond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從憂愁的心變為火熱的心 From Sorrow in the Heart to Burning in the Heart</dc:title>
  <dc:creator>Frank Ha</dc:creator>
  <dc:description>從憂愁的心變為火熱的心 From Sorrow in the Heart to Burning in the Heart</dc:description>
  <cp:lastModifiedBy>steve chao</cp:lastModifiedBy>
  <cp:revision>522</cp:revision>
  <dcterms:created xsi:type="dcterms:W3CDTF">2018-08-26T03:54:27Z</dcterms:created>
  <dcterms:modified xsi:type="dcterms:W3CDTF">2020-03-15T05:17:30Z</dcterms:modified>
</cp:coreProperties>
</file>