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00"/>
    <a:srgbClr val="FFFFFF"/>
    <a:srgbClr val="4A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1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9576-41B6-2D49-B5E1-BDE7E8B84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1BD84-F559-3E45-8098-A74741BE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B210-A4B9-2743-A131-3ADAAA4E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3434-DAFC-F54E-B3C5-4720160D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A7199-F15F-0B4C-9D3A-D62D5B4A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5E3F-5001-4D42-AE61-ED5D5802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8868B-2FF2-7E49-A3BA-489754599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3A171-CF4D-D043-847A-C34C3DDA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33D63-0D0C-A545-A4DF-E41EF318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D939-6375-5B4C-8A75-46947437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C0CAE-64FF-804F-80DD-ACD6B58E7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5BB30-4BDC-D64D-A924-9AFC675F2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DBD57-C870-0845-B560-C184BCC6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F1CB7-4D49-6945-BBA5-1FC0A778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31020-0871-484F-AC95-444A9051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B7F2-ACB9-5649-ADB5-0E3127E2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A847-F8E2-AE42-84FE-0B402616C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A556-4458-F345-A6A1-16F94573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658FE-0AEB-2440-B3CD-1E2015F9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F6A5-CDE9-0141-9392-CB223ECB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3A45-2277-4048-9625-59C07195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6FF9D-775A-9949-B7A3-E70891E8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E1C55-9070-5141-82B8-E80EF157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0848C-1056-6143-B677-944D2795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0881-4D30-0649-96F2-E958C7EC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D2C5-5D1F-C74F-B711-D8490E5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4271-3527-1343-BD36-A82C1AB04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A53E3-E3DE-CB46-8F93-9B8A6142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7502-ECE1-B04F-B24E-87AB2082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CEBF6-8FF2-C640-9C5C-4707CF20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87DA7-8DE3-2D47-A48A-4CC3EA3A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E82F-52B4-B34F-8D7B-E085D539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70A37-8582-844A-8ECC-503F4650F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8AB8F-C34E-C34A-A78B-7FEFD031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BE762-1904-F040-B5D0-AB82A4558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24B0B-0809-4A43-9C58-A734B4AD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69A81-7369-E740-842E-106D77A0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A7F84-F34A-704A-A754-730F49FE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6581C-5372-4A44-AD88-3BF87845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4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0728-9884-6847-9530-FF1856DC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AEFBB-7662-1740-8729-63810AB6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26157-786C-874D-AD05-4E15FBE9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F4402-6ACC-984E-B083-BF435B95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9BC81-3954-9F48-8261-0C6A21DA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EB789-C3CB-4F40-8B10-E2421DB2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91B25-049D-DB47-AB1F-28370301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692A-C4D6-424E-A524-88DDEE38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0CF8-7A4E-5740-A30A-2D2A51E4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E74DC-C8A3-634C-B8C5-713DDF06E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1A1B1-7EE2-3847-BC50-9B12FFA1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4BE4A-3783-4643-B493-BCF9E326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F9345-B3B1-8A49-B70F-F4335AE5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1B32-6CBB-3A47-ADC6-1072DF97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9B7EB-3B8B-7940-BEEA-3CACCC486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2A210-E3E8-C34F-B9A7-41C3A13D5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E869-6359-8D4F-831D-547B3855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69866-EBFD-694E-B42B-07C4DA8C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A474E-284B-5548-9534-B155B5C5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95850-CC7A-E44A-8893-73131ABA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E6A13-6B35-8F4A-A5F9-9387DCB72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A07D-21F0-F44C-AC20-1A7D40CDC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9C38-976F-594E-8120-D722D9FD74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AAC9-1449-7C48-908F-446387B41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0BA5-93B6-514C-9106-724B752CD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45A9-EE02-AA46-9850-A4D430D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27118-0990-493B-A5AF-95FFEEF2F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40" b="5494"/>
          <a:stretch/>
        </p:blipFill>
        <p:spPr>
          <a:xfrm>
            <a:off x="307774" y="261437"/>
            <a:ext cx="11576450" cy="6335126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1AF51F-48F8-4023-AE63-5173D1C12132}"/>
              </a:ext>
            </a:extLst>
          </p:cNvPr>
          <p:cNvSpPr txBox="1"/>
          <p:nvPr/>
        </p:nvSpPr>
        <p:spPr>
          <a:xfrm>
            <a:off x="3030608" y="501370"/>
            <a:ext cx="6130781" cy="19389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custGeom>
                    <a:avLst/>
                    <a:gdLst>
                      <a:gd name="connsiteX0" fmla="*/ 0 w 3430747"/>
                      <a:gd name="connsiteY0" fmla="*/ 0 h 1938992"/>
                      <a:gd name="connsiteX1" fmla="*/ 583227 w 3430747"/>
                      <a:gd name="connsiteY1" fmla="*/ 0 h 1938992"/>
                      <a:gd name="connsiteX2" fmla="*/ 1200761 w 3430747"/>
                      <a:gd name="connsiteY2" fmla="*/ 0 h 1938992"/>
                      <a:gd name="connsiteX3" fmla="*/ 1955526 w 3430747"/>
                      <a:gd name="connsiteY3" fmla="*/ 0 h 1938992"/>
                      <a:gd name="connsiteX4" fmla="*/ 2641675 w 3430747"/>
                      <a:gd name="connsiteY4" fmla="*/ 0 h 1938992"/>
                      <a:gd name="connsiteX5" fmla="*/ 3430747 w 3430747"/>
                      <a:gd name="connsiteY5" fmla="*/ 0 h 1938992"/>
                      <a:gd name="connsiteX6" fmla="*/ 3430747 w 3430747"/>
                      <a:gd name="connsiteY6" fmla="*/ 607551 h 1938992"/>
                      <a:gd name="connsiteX7" fmla="*/ 3430747 w 3430747"/>
                      <a:gd name="connsiteY7" fmla="*/ 1195712 h 1938992"/>
                      <a:gd name="connsiteX8" fmla="*/ 3430747 w 3430747"/>
                      <a:gd name="connsiteY8" fmla="*/ 1938992 h 1938992"/>
                      <a:gd name="connsiteX9" fmla="*/ 2710290 w 3430747"/>
                      <a:gd name="connsiteY9" fmla="*/ 1938992 h 1938992"/>
                      <a:gd name="connsiteX10" fmla="*/ 2024141 w 3430747"/>
                      <a:gd name="connsiteY10" fmla="*/ 1938992 h 1938992"/>
                      <a:gd name="connsiteX11" fmla="*/ 1337991 w 3430747"/>
                      <a:gd name="connsiteY11" fmla="*/ 1938992 h 1938992"/>
                      <a:gd name="connsiteX12" fmla="*/ 720457 w 3430747"/>
                      <a:gd name="connsiteY12" fmla="*/ 1938992 h 1938992"/>
                      <a:gd name="connsiteX13" fmla="*/ 0 w 3430747"/>
                      <a:gd name="connsiteY13" fmla="*/ 1938992 h 1938992"/>
                      <a:gd name="connsiteX14" fmla="*/ 0 w 3430747"/>
                      <a:gd name="connsiteY14" fmla="*/ 1312051 h 1938992"/>
                      <a:gd name="connsiteX15" fmla="*/ 0 w 3430747"/>
                      <a:gd name="connsiteY15" fmla="*/ 704500 h 1938992"/>
                      <a:gd name="connsiteX16" fmla="*/ 0 w 3430747"/>
                      <a:gd name="connsiteY16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30747" h="1938992" extrusionOk="0">
                        <a:moveTo>
                          <a:pt x="0" y="0"/>
                        </a:moveTo>
                        <a:cubicBezTo>
                          <a:pt x="122933" y="567"/>
                          <a:pt x="384626" y="-15592"/>
                          <a:pt x="583227" y="0"/>
                        </a:cubicBezTo>
                        <a:cubicBezTo>
                          <a:pt x="781828" y="15592"/>
                          <a:pt x="945366" y="18397"/>
                          <a:pt x="1200761" y="0"/>
                        </a:cubicBezTo>
                        <a:cubicBezTo>
                          <a:pt x="1456156" y="-18397"/>
                          <a:pt x="1736005" y="30437"/>
                          <a:pt x="1955526" y="0"/>
                        </a:cubicBezTo>
                        <a:cubicBezTo>
                          <a:pt x="2175048" y="-30437"/>
                          <a:pt x="2405669" y="-28193"/>
                          <a:pt x="2641675" y="0"/>
                        </a:cubicBezTo>
                        <a:cubicBezTo>
                          <a:pt x="2877681" y="28193"/>
                          <a:pt x="3182750" y="26134"/>
                          <a:pt x="3430747" y="0"/>
                        </a:cubicBezTo>
                        <a:cubicBezTo>
                          <a:pt x="3413550" y="125205"/>
                          <a:pt x="3432605" y="481154"/>
                          <a:pt x="3430747" y="607551"/>
                        </a:cubicBezTo>
                        <a:cubicBezTo>
                          <a:pt x="3428889" y="733948"/>
                          <a:pt x="3404195" y="992004"/>
                          <a:pt x="3430747" y="1195712"/>
                        </a:cubicBezTo>
                        <a:cubicBezTo>
                          <a:pt x="3457299" y="1399420"/>
                          <a:pt x="3444048" y="1714731"/>
                          <a:pt x="3430747" y="1938992"/>
                        </a:cubicBezTo>
                        <a:cubicBezTo>
                          <a:pt x="3093911" y="1920654"/>
                          <a:pt x="2860414" y="1929141"/>
                          <a:pt x="2710290" y="1938992"/>
                        </a:cubicBezTo>
                        <a:cubicBezTo>
                          <a:pt x="2560166" y="1948843"/>
                          <a:pt x="2171487" y="1917687"/>
                          <a:pt x="2024141" y="1938992"/>
                        </a:cubicBezTo>
                        <a:cubicBezTo>
                          <a:pt x="1876795" y="1960297"/>
                          <a:pt x="1652824" y="1935953"/>
                          <a:pt x="1337991" y="1938992"/>
                        </a:cubicBezTo>
                        <a:cubicBezTo>
                          <a:pt x="1023158" y="1942032"/>
                          <a:pt x="1028357" y="1925678"/>
                          <a:pt x="720457" y="1938992"/>
                        </a:cubicBezTo>
                        <a:cubicBezTo>
                          <a:pt x="412557" y="1952306"/>
                          <a:pt x="318510" y="1919589"/>
                          <a:pt x="0" y="1938992"/>
                        </a:cubicBezTo>
                        <a:cubicBezTo>
                          <a:pt x="-20836" y="1805525"/>
                          <a:pt x="18766" y="1535725"/>
                          <a:pt x="0" y="1312051"/>
                        </a:cubicBezTo>
                        <a:cubicBezTo>
                          <a:pt x="-18766" y="1088377"/>
                          <a:pt x="19958" y="990822"/>
                          <a:pt x="0" y="704500"/>
                        </a:cubicBezTo>
                        <a:cubicBezTo>
                          <a:pt x="-19958" y="418178"/>
                          <a:pt x="-3436" y="269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Activated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50" normalizeH="0" baseline="0" noProof="0" dirty="0">
                <a:ln w="9525" cmpd="sng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啟動 系列</a:t>
            </a:r>
            <a:endParaRPr kumimoji="0" lang="en-US" sz="6000" b="1" i="0" u="none" strike="noStrike" kern="1200" cap="none" spc="50" normalizeH="0" baseline="0" noProof="0" dirty="0">
              <a:ln w="9525" cmpd="sng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C0627A7-27DB-4108-8608-598A7E4952E4}"/>
              </a:ext>
            </a:extLst>
          </p:cNvPr>
          <p:cNvSpPr txBox="1"/>
          <p:nvPr/>
        </p:nvSpPr>
        <p:spPr>
          <a:xfrm>
            <a:off x="1319779" y="2848075"/>
            <a:ext cx="98544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Bahnschrift SemiBold Condensed" panose="020B0502040204020203" pitchFamily="34" charset="0"/>
              </a:rPr>
              <a:t>To encourage one another</a:t>
            </a:r>
          </a:p>
          <a:p>
            <a:pPr lvl="0" algn="ctr">
              <a:defRPr/>
            </a:pPr>
            <a:r>
              <a:rPr lang="zh-TW" altLang="en-US" sz="4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Gulim" panose="020B0600000101010101" pitchFamily="34" charset="-127"/>
                <a:ea typeface="Gulim" panose="020B0600000101010101" pitchFamily="34" charset="-127"/>
                <a:cs typeface="Gautami" panose="020B0502040204020203" pitchFamily="34" charset="0"/>
              </a:rPr>
              <a:t>彼此鼓勵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Gautam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4C573-9FB9-4DCA-8B51-3C5B29980872}"/>
              </a:ext>
            </a:extLst>
          </p:cNvPr>
          <p:cNvSpPr txBox="1"/>
          <p:nvPr/>
        </p:nvSpPr>
        <p:spPr>
          <a:xfrm>
            <a:off x="8090708" y="5464320"/>
            <a:ext cx="3552149" cy="954107"/>
          </a:xfrm>
          <a:prstGeom prst="rect">
            <a:avLst/>
          </a:prstGeom>
          <a:noFill/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4097325630">
                  <a:custGeom>
                    <a:avLst/>
                    <a:gdLst>
                      <a:gd name="connsiteX0" fmla="*/ 0 w 2159887"/>
                      <a:gd name="connsiteY0" fmla="*/ 0 h 954107"/>
                      <a:gd name="connsiteX1" fmla="*/ 2159887 w 2159887"/>
                      <a:gd name="connsiteY1" fmla="*/ 0 h 954107"/>
                      <a:gd name="connsiteX2" fmla="*/ 2159887 w 2159887"/>
                      <a:gd name="connsiteY2" fmla="*/ 954107 h 954107"/>
                      <a:gd name="connsiteX3" fmla="*/ 0 w 2159887"/>
                      <a:gd name="connsiteY3" fmla="*/ 954107 h 954107"/>
                      <a:gd name="connsiteX4" fmla="*/ 0 w 2159887"/>
                      <a:gd name="connsiteY4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9887" h="954107" extrusionOk="0">
                        <a:moveTo>
                          <a:pt x="0" y="0"/>
                        </a:moveTo>
                        <a:cubicBezTo>
                          <a:pt x="716958" y="65861"/>
                          <a:pt x="1878353" y="-97189"/>
                          <a:pt x="2159887" y="0"/>
                        </a:cubicBezTo>
                        <a:cubicBezTo>
                          <a:pt x="2242896" y="241051"/>
                          <a:pt x="2105887" y="583694"/>
                          <a:pt x="2159887" y="954107"/>
                        </a:cubicBezTo>
                        <a:cubicBezTo>
                          <a:pt x="1744140" y="816551"/>
                          <a:pt x="300939" y="875563"/>
                          <a:pt x="0" y="954107"/>
                        </a:cubicBezTo>
                        <a:cubicBezTo>
                          <a:pt x="7886" y="810331"/>
                          <a:pt x="67627" y="3915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LANTINGHEI SC EXTRALIGHT" panose="02000000000000000000" pitchFamily="2" charset="-122"/>
                <a:cs typeface="FUTURA MEDIUM" panose="020B0602020204020303" pitchFamily="34" charset="-79"/>
              </a:rPr>
              <a:t>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ea typeface="LANTINGHEI SC EXTRALIGHT" panose="02000000000000000000" pitchFamily="2" charset="-122"/>
                <a:cs typeface="FUTURA MEDIUM" panose="020B0602020204020303" pitchFamily="34" charset="-79"/>
              </a:rPr>
              <a:t>Hebrews</a:t>
            </a:r>
          </a:p>
          <a:p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LANTINGHEI SC EXTRALIGHT" panose="02000000000000000000" pitchFamily="2" charset="-122"/>
                <a:cs typeface="FUTURA MEDIUM" panose="020B0602020204020303" pitchFamily="34" charset="-79"/>
              </a:rPr>
              <a:t> 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FUTURA MEDIUM" panose="020B0602020204020303" pitchFamily="34" charset="-79"/>
              </a:rPr>
              <a:t>希伯來書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04262-67E9-4AC9-94C4-CD29DB475BBA}"/>
              </a:ext>
            </a:extLst>
          </p:cNvPr>
          <p:cNvSpPr txBox="1"/>
          <p:nvPr/>
        </p:nvSpPr>
        <p:spPr>
          <a:xfrm>
            <a:off x="9931283" y="5672671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spc="-15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ea typeface="LANTINGHEI SC EXTRALIGHT" panose="02000000000000000000" pitchFamily="2" charset="-122"/>
              </a:rPr>
              <a:t>10:19-25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47D85-8C5B-4B2E-8650-105E7A00467E}"/>
              </a:ext>
            </a:extLst>
          </p:cNvPr>
          <p:cNvSpPr txBox="1"/>
          <p:nvPr/>
        </p:nvSpPr>
        <p:spPr>
          <a:xfrm>
            <a:off x="470229" y="5512839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2" charset="0"/>
                <a:ea typeface="Lantinghei SC Extralight" panose="02000000000000000000" pitchFamily="2" charset="-122"/>
                <a:cs typeface="Futura Medium" panose="020B0602020204020303" pitchFamily="34" charset="-79"/>
              </a:rPr>
              <a:t>Pastor Alex Liu</a:t>
            </a:r>
          </a:p>
          <a:p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Futura Medium" panose="020B0602020204020303" pitchFamily="34" charset="-79"/>
              </a:rPr>
              <a:t>劉以信 長老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2" charset="0"/>
                <a:ea typeface="Lantinghei SC Extralight" panose="02000000000000000000" pitchFamily="2" charset="-122"/>
                <a:cs typeface="Futura Medium" panose="020B0602020204020303" pitchFamily="34" charset="-79"/>
              </a:rPr>
              <a:t>05/30/21</a:t>
            </a:r>
          </a:p>
        </p:txBody>
      </p:sp>
    </p:spTree>
    <p:extLst>
      <p:ext uri="{BB962C8B-B14F-4D97-AF65-F5344CB8AC3E}">
        <p14:creationId xmlns:p14="http://schemas.microsoft.com/office/powerpoint/2010/main" val="375036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1291</TotalTime>
  <Words>31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DFYuanMedium-B5</vt:lpstr>
      <vt:lpstr>Gulim</vt:lpstr>
      <vt:lpstr>Microsoft YaHei</vt:lpstr>
      <vt:lpstr>Arial</vt:lpstr>
      <vt:lpstr>Arial Black</vt:lpstr>
      <vt:lpstr>Bahnschrift SemiBold Condensed</vt:lpstr>
      <vt:lpstr>Bauhaus 93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Huigang Chen</dc:creator>
  <cp:lastModifiedBy>Koping Wang</cp:lastModifiedBy>
  <cp:revision>193</cp:revision>
  <dcterms:created xsi:type="dcterms:W3CDTF">2021-01-03T16:20:22Z</dcterms:created>
  <dcterms:modified xsi:type="dcterms:W3CDTF">2021-05-29T03:48:22Z</dcterms:modified>
</cp:coreProperties>
</file>